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sldIdLst>
    <p:sldId id="303" r:id="rId3"/>
    <p:sldId id="256" r:id="rId4"/>
    <p:sldId id="281" r:id="rId5"/>
    <p:sldId id="267" r:id="rId6"/>
    <p:sldId id="287" r:id="rId7"/>
    <p:sldId id="280" r:id="rId8"/>
    <p:sldId id="282" r:id="rId9"/>
    <p:sldId id="257" r:id="rId10"/>
    <p:sldId id="283" r:id="rId11"/>
    <p:sldId id="258" r:id="rId12"/>
    <p:sldId id="284" r:id="rId13"/>
    <p:sldId id="263" r:id="rId14"/>
    <p:sldId id="291" r:id="rId15"/>
    <p:sldId id="275" r:id="rId16"/>
    <p:sldId id="301" r:id="rId17"/>
    <p:sldId id="259" r:id="rId18"/>
    <p:sldId id="286" r:id="rId19"/>
    <p:sldId id="260" r:id="rId20"/>
    <p:sldId id="285" r:id="rId21"/>
    <p:sldId id="261" r:id="rId22"/>
    <p:sldId id="293" r:id="rId23"/>
    <p:sldId id="262" r:id="rId24"/>
    <p:sldId id="292" r:id="rId25"/>
    <p:sldId id="264" r:id="rId26"/>
    <p:sldId id="290" r:id="rId27"/>
    <p:sldId id="266" r:id="rId28"/>
    <p:sldId id="288" r:id="rId29"/>
    <p:sldId id="268" r:id="rId30"/>
    <p:sldId id="294" r:id="rId31"/>
    <p:sldId id="272" r:id="rId32"/>
    <p:sldId id="298" r:id="rId33"/>
    <p:sldId id="274" r:id="rId34"/>
    <p:sldId id="300" r:id="rId35"/>
    <p:sldId id="269" r:id="rId36"/>
    <p:sldId id="295" r:id="rId37"/>
    <p:sldId id="270" r:id="rId38"/>
    <p:sldId id="296" r:id="rId39"/>
    <p:sldId id="271" r:id="rId40"/>
    <p:sldId id="297" r:id="rId41"/>
    <p:sldId id="273" r:id="rId42"/>
    <p:sldId id="299" r:id="rId43"/>
    <p:sldId id="265" r:id="rId44"/>
    <p:sldId id="289" r:id="rId45"/>
    <p:sldId id="27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C83666C0-3D5D-4438-A94F-3D7C488724EE}" type="datetimeFigureOut">
              <a:rPr lang="en-US"/>
              <a:pPr>
                <a:defRPr/>
              </a:pPr>
              <a:t>2/5/2019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DCC05864-4A9A-485A-8C44-1755770EB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70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1D7A0DB7-D29E-440B-829D-7D49A4AEC1D5}" type="datetimeFigureOut">
              <a:rPr lang="en-US"/>
              <a:pPr>
                <a:defRPr/>
              </a:pPr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ECE90F0B-9642-458A-AC8D-3AA28850A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3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E28FEC64-A92B-4320-82A5-FD62ED1864EA}" type="datetimeFigureOut">
              <a:rPr lang="en-US"/>
              <a:pPr>
                <a:defRPr/>
              </a:pPr>
              <a:t>2/5/2019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FB028D54-B496-428A-8E9B-4CAA19D90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85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1CF7767A-3DB2-4F1A-A9D8-2188E6191ACA}" type="datetimeFigureOut">
              <a:rPr lang="en-US"/>
              <a:pPr>
                <a:defRPr/>
              </a:pPr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C73FAB2D-97EC-4F6C-B30F-CFB12E332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47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0888DE84-BB0A-4F28-8004-24ABB34F1889}" type="datetimeFigureOut">
              <a:rPr lang="en-US"/>
              <a:pPr>
                <a:defRPr/>
              </a:pPr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EB9EE8AF-1A5D-43C1-B0FD-387D6DB7C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70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66B01FE4-5EE6-4EFA-A650-6F681DC61F0E}" type="datetimeFigureOut">
              <a:rPr lang="en-US"/>
              <a:pPr>
                <a:defRPr/>
              </a:pPr>
              <a:t>2/5/2019</a:t>
            </a:fld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BD8B4309-795B-4F76-97FC-CDEDEF2BC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52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18D99D6E-1C7D-4C53-9076-C3A8534715BD}" type="datetimeFigureOut">
              <a:rPr lang="en-US"/>
              <a:pPr>
                <a:defRPr/>
              </a:pPr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FB381040-124B-4F5F-9906-55EEB80F7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1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BBF0B53A-303E-4FD4-9846-0B3E5926EC94}" type="datetimeFigureOut">
              <a:rPr lang="en-US"/>
              <a:pPr>
                <a:defRPr/>
              </a:pPr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B0CA752C-1776-4D6A-8864-9DF70B85C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75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4DA53387-F7CB-40EC-B8EB-02AB8D35E9F4}" type="datetimeFigureOut">
              <a:rPr lang="en-US"/>
              <a:pPr>
                <a:defRPr/>
              </a:pPr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95EC2FED-E4B4-4E21-9F1B-89A57997D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2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55C1C774-EF31-46EC-8E74-BEF7963C1F3E}" type="datetimeFigureOut">
              <a:rPr lang="en-US"/>
              <a:pPr>
                <a:defRPr/>
              </a:pPr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257F64B8-6832-4570-B4FF-0B867F0F6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85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223BD93B-A237-4A7E-AEDE-B51B23849E8C}" type="datetimeFigureOut">
              <a:rPr lang="en-US"/>
              <a:pPr>
                <a:defRPr/>
              </a:pPr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5D4DCCAB-A42A-460D-B387-ED392CE34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D4D2D0">
                    <a:shade val="50000"/>
                  </a:srgb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441D2B83-5B37-4553-84DA-BD22DC6893A4}" type="datetimeFigureOut">
              <a:rPr lang="en-US"/>
              <a:pPr>
                <a:defRPr/>
              </a:pPr>
              <a:t>2/5/2019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D4D2D0">
                    <a:shade val="50000"/>
                  </a:srgb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D4D2D0">
                    <a:shade val="50000"/>
                  </a:srgb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74B589AD-63B7-4441-9748-56C67BFAA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27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305800" cy="45720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normal seat.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will need your notebook today, but we will not be using it 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away.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talk quietly while you wait for further instructions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742950" indent="-742950"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0969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Warm-Ups</a:t>
            </a: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your bags!!!!</a:t>
            </a:r>
            <a:endParaRPr lang="en-US" sz="31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060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conomy, principle, freedman, segregation, abolition</a:t>
            </a:r>
            <a:endParaRPr lang="en-US" dirty="0"/>
          </a:p>
        </p:txBody>
      </p:sp>
      <p:pic>
        <p:nvPicPr>
          <p:cNvPr id="4" name="Content Placeholder 3" descr="world-economy-investwithalex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8" b="110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2055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=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The money and jobs of a country.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9547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ominate, total war, principle, economy, Habeas Corpus</a:t>
            </a:r>
            <a:endParaRPr lang="en-US" dirty="0"/>
          </a:p>
        </p:txBody>
      </p:sp>
      <p:pic>
        <p:nvPicPr>
          <p:cNvPr id="8" name="Content Placeholder 7" descr="jailce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7" b="130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084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= Habeas Corpus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The constitutional right that says you can’t be put in jail without reason, evidence, and a trial.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2655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rinciple, freedman, economy, migrant, total war</a:t>
            </a:r>
            <a:endParaRPr lang="en-US" dirty="0"/>
          </a:p>
        </p:txBody>
      </p:sp>
      <p:pic>
        <p:nvPicPr>
          <p:cNvPr id="6" name="Content Placeholder 5" descr="Destroying_CW_railroad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2" b="155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427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= Total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 complete destruction of everything useful to the enemy.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3842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bolition, migrant, tariff, federal, persecuted</a:t>
            </a:r>
            <a:endParaRPr lang="en-US" dirty="0"/>
          </a:p>
        </p:txBody>
      </p:sp>
      <p:pic>
        <p:nvPicPr>
          <p:cNvPr id="4" name="Content Placeholder 3" descr="Real-federal-deficit-dwarfs-official-tally-151HMME8-x-lar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7" b="122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18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= federal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National.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8744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ominate, secede, freedman, fugitive, inauguration</a:t>
            </a:r>
            <a:endParaRPr lang="en-US" dirty="0"/>
          </a:p>
        </p:txBody>
      </p:sp>
      <p:pic>
        <p:nvPicPr>
          <p:cNvPr id="4" name="Content Placeholder 3" descr="Glover_WHi-946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9" b="130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915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= freedman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Former slave.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1528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Vocab: Picture Associations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4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eographical barrier, migrant, fugitive, federal, tariff</a:t>
            </a:r>
            <a:endParaRPr lang="en-US" dirty="0"/>
          </a:p>
        </p:txBody>
      </p:sp>
      <p:pic>
        <p:nvPicPr>
          <p:cNvPr id="4" name="Content Placeholder 3" descr="slaver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" r="36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221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= fugitive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An escaped slave.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763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eographical barrier, secede, segregation, tariff, economy</a:t>
            </a:r>
            <a:endParaRPr lang="en-US" dirty="0"/>
          </a:p>
        </p:txBody>
      </p:sp>
      <p:pic>
        <p:nvPicPr>
          <p:cNvPr id="4" name="Content Placeholder 3" descr="Road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9" b="84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054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= geographical barrier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Something in nature that blocks your way.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0397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ugitive, diplomacy, abolition, inauguration, suffrage</a:t>
            </a:r>
            <a:endParaRPr lang="en-US" dirty="0"/>
          </a:p>
        </p:txBody>
      </p:sp>
      <p:pic>
        <p:nvPicPr>
          <p:cNvPr id="6" name="Content Placeholder 5" descr="US_President_Barack_Obama_taking_his_Oath_of_Office_-_2009Jan2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9" b="111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925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= inauguration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 ceremony that places somebody in office.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1565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uffrage, geographical barrier, federal, diplomacy, migrant</a:t>
            </a:r>
            <a:endParaRPr lang="en-US" dirty="0"/>
          </a:p>
        </p:txBody>
      </p:sp>
      <p:pic>
        <p:nvPicPr>
          <p:cNvPr id="4" name="Content Placeholder 3" descr="migrant-workers-01-e1447724563116-1091x60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" r="4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010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= migrant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 person that moves from place to place.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421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rinciple, persecuted, tariff, nominate, federal</a:t>
            </a:r>
            <a:endParaRPr lang="en-US" dirty="0"/>
          </a:p>
        </p:txBody>
      </p:sp>
      <p:pic>
        <p:nvPicPr>
          <p:cNvPr id="4" name="Content Placeholder 3" descr="persecu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1" b="90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94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= persecuted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To be hurt or punished for your religion.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7195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Pick the vocabulary word that is most associated with the picture.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9077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nauguration, freedman, fugitive, secede, segregation</a:t>
            </a:r>
            <a:endParaRPr lang="en-US" dirty="0"/>
          </a:p>
        </p:txBody>
      </p:sp>
      <p:pic>
        <p:nvPicPr>
          <p:cNvPr id="4" name="Content Placeholder 3" descr="USA.-North-Carolina.-1950.-PAR4168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4" b="81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514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= segregation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 separation of the races.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4599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ariff, diplomacy, migrant inauguration, suffrage </a:t>
            </a:r>
            <a:endParaRPr lang="en-US" dirty="0"/>
          </a:p>
        </p:txBody>
      </p:sp>
      <p:pic>
        <p:nvPicPr>
          <p:cNvPr id="4" name="Content Placeholder 3" descr="tax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0" b="222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2574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= tariff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Taxes.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2466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uffrage, principle, federal, migrant, persecuted</a:t>
            </a:r>
            <a:endParaRPr lang="en-US" dirty="0"/>
          </a:p>
        </p:txBody>
      </p:sp>
      <p:pic>
        <p:nvPicPr>
          <p:cNvPr id="4" name="Content Placeholder 3" descr="121613-consumer-product-safet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7" b="74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61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=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 belief or value.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0852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 Destiny, secede, tariff, Reconstruction, federal</a:t>
            </a:r>
            <a:endParaRPr lang="en-US" dirty="0"/>
          </a:p>
        </p:txBody>
      </p:sp>
      <p:pic>
        <p:nvPicPr>
          <p:cNvPr id="4" name="Content Placeholder 3" descr="Reconstruction_teas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3" b="129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08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=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The program to </a:t>
            </a:r>
            <a:r>
              <a:rPr lang="en-US" sz="6000" dirty="0"/>
              <a:t>r</a:t>
            </a:r>
            <a:r>
              <a:rPr lang="en-US" sz="6000" dirty="0" smtClean="0"/>
              <a:t>ebuild the South after the Civil War.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590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egregation, tariff, secede, migrant, principle</a:t>
            </a:r>
            <a:endParaRPr lang="en-US" dirty="0"/>
          </a:p>
        </p:txBody>
      </p:sp>
      <p:pic>
        <p:nvPicPr>
          <p:cNvPr id="4" name="Content Placeholder 3" descr="TX_SECED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9" b="51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665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= secede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To break away or leave the United States.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160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ominate, freedman, secede, total war, Reconstruction </a:t>
            </a:r>
            <a:endParaRPr lang="en-US" dirty="0"/>
          </a:p>
        </p:txBody>
      </p:sp>
      <p:pic>
        <p:nvPicPr>
          <p:cNvPr id="4" name="Content Placeholder 3" descr="nominat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2" b="101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308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ugitive, diplomacy, abolition, suffrage, Habeas Corpus</a:t>
            </a:r>
            <a:endParaRPr lang="en-US" dirty="0"/>
          </a:p>
        </p:txBody>
      </p:sp>
      <p:pic>
        <p:nvPicPr>
          <p:cNvPr id="6" name="Content Placeholder 5" descr="035WHM-951-82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6" b="136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95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= suffrage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Voting.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79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 Destiny, secede, tariff, fugitive, economy</a:t>
            </a:r>
            <a:endParaRPr lang="en-US" dirty="0"/>
          </a:p>
        </p:txBody>
      </p:sp>
      <p:pic>
        <p:nvPicPr>
          <p:cNvPr id="4" name="Content Placeholder 3" descr="American_progres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9" b="135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20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= Manifest Destiny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The obvious fate that the United States would expand westward.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5643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The End!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08477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= nominate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To choose.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7784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migrant, nominate, abolition, principle, suffrage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029" b="6029"/>
          <a:stretch>
            <a:fillRect/>
          </a:stretch>
        </p:blipFill>
        <p:spPr>
          <a:xfrm>
            <a:off x="914400" y="1859307"/>
            <a:ext cx="7089717" cy="3931892"/>
          </a:xfrm>
        </p:spPr>
      </p:pic>
    </p:spTree>
    <p:extLst>
      <p:ext uri="{BB962C8B-B14F-4D97-AF65-F5344CB8AC3E}">
        <p14:creationId xmlns:p14="http://schemas.microsoft.com/office/powerpoint/2010/main" val="67477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= abolition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The effort to do away with slavery.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6560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Reconstruction, tariff, secede, federal, diplomacy</a:t>
            </a:r>
            <a:endParaRPr lang="en-US" dirty="0"/>
          </a:p>
        </p:txBody>
      </p:sp>
      <p:pic>
        <p:nvPicPr>
          <p:cNvPr id="4" name="Content Placeholder 3" descr="Commercial_Diplomacy_Practitioners1_ez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" r="2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495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= diplomacy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5800" dirty="0" smtClean="0"/>
              <a:t> </a:t>
            </a:r>
            <a:r>
              <a:rPr lang="en-US" sz="4800" dirty="0" smtClean="0"/>
              <a:t>The art of international negotiations.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2898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112</TotalTime>
  <Words>453</Words>
  <Application>Microsoft Office PowerPoint</Application>
  <PresentationFormat>On-screen Show (4:3)</PresentationFormat>
  <Paragraphs>68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Franklin Gothic Book</vt:lpstr>
      <vt:lpstr>Goudy Old Style</vt:lpstr>
      <vt:lpstr>Impact</vt:lpstr>
      <vt:lpstr>Rockwell</vt:lpstr>
      <vt:lpstr>Verdana</vt:lpstr>
      <vt:lpstr>Wingdings 2</vt:lpstr>
      <vt:lpstr>Inkwell</vt:lpstr>
      <vt:lpstr>3_Technic</vt:lpstr>
      <vt:lpstr>Warm-Ups Check your bags!!!!</vt:lpstr>
      <vt:lpstr>Vocab: Picture Associations</vt:lpstr>
      <vt:lpstr>Directions:</vt:lpstr>
      <vt:lpstr>nominate, freedman, secede, total war, Reconstruction </vt:lpstr>
      <vt:lpstr>A = nominate</vt:lpstr>
      <vt:lpstr>migrant, nominate, abolition, principle, suffrage</vt:lpstr>
      <vt:lpstr>A = abolition</vt:lpstr>
      <vt:lpstr>Reconstruction, tariff, secede, federal, diplomacy</vt:lpstr>
      <vt:lpstr>A = diplomacy</vt:lpstr>
      <vt:lpstr>economy, principle, freedman, segregation, abolition</vt:lpstr>
      <vt:lpstr>A = economy</vt:lpstr>
      <vt:lpstr>nominate, total war, principle, economy, Habeas Corpus</vt:lpstr>
      <vt:lpstr>A = Habeas Corpus</vt:lpstr>
      <vt:lpstr>principle, freedman, economy, migrant, total war</vt:lpstr>
      <vt:lpstr>A = Total War</vt:lpstr>
      <vt:lpstr>abolition, migrant, tariff, federal, persecuted</vt:lpstr>
      <vt:lpstr>A = federal</vt:lpstr>
      <vt:lpstr>nominate, secede, freedman, fugitive, inauguration</vt:lpstr>
      <vt:lpstr>A = freedman</vt:lpstr>
      <vt:lpstr>geographical barrier, migrant, fugitive, federal, tariff</vt:lpstr>
      <vt:lpstr>A = fugitive</vt:lpstr>
      <vt:lpstr>geographical barrier, secede, segregation, tariff, economy</vt:lpstr>
      <vt:lpstr>A = geographical barrier</vt:lpstr>
      <vt:lpstr>fugitive, diplomacy, abolition, inauguration, suffrage</vt:lpstr>
      <vt:lpstr>A = inauguration</vt:lpstr>
      <vt:lpstr>suffrage, geographical barrier, federal, diplomacy, migrant</vt:lpstr>
      <vt:lpstr>A = migrant</vt:lpstr>
      <vt:lpstr>principle, persecuted, tariff, nominate, federal</vt:lpstr>
      <vt:lpstr>A = persecuted</vt:lpstr>
      <vt:lpstr>inauguration, freedman, fugitive, secede, segregation</vt:lpstr>
      <vt:lpstr>A = segregation</vt:lpstr>
      <vt:lpstr>tariff, diplomacy, migrant inauguration, suffrage </vt:lpstr>
      <vt:lpstr>A = tariff</vt:lpstr>
      <vt:lpstr>suffrage, principle, federal, migrant, persecuted</vt:lpstr>
      <vt:lpstr>A = principle</vt:lpstr>
      <vt:lpstr>Manifest Destiny, secede, tariff, Reconstruction, federal</vt:lpstr>
      <vt:lpstr>A = Reconstruction</vt:lpstr>
      <vt:lpstr>segregation, tariff, secede, migrant, principle</vt:lpstr>
      <vt:lpstr>A = secede</vt:lpstr>
      <vt:lpstr>fugitive, diplomacy, abolition, suffrage, Habeas Corpus</vt:lpstr>
      <vt:lpstr>A = suffrage</vt:lpstr>
      <vt:lpstr>Manifest Destiny, secede, tariff, fugitive, economy</vt:lpstr>
      <vt:lpstr>A = Manifest Destiny</vt:lpstr>
      <vt:lpstr>PowerPoint Presentation</vt:lpstr>
    </vt:vector>
  </TitlesOfParts>
  <Company>Rochester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Daryl  Byklum</dc:creator>
  <cp:lastModifiedBy>METCALFE, NOAH</cp:lastModifiedBy>
  <cp:revision>17</cp:revision>
  <dcterms:created xsi:type="dcterms:W3CDTF">2017-01-11T21:47:37Z</dcterms:created>
  <dcterms:modified xsi:type="dcterms:W3CDTF">2019-02-05T20:43:43Z</dcterms:modified>
</cp:coreProperties>
</file>