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5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7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4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613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0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07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32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2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7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3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4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7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4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9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5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5B4CD8-F762-41D5-A60F-96E92753A99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FA4B1-176C-4816-9DE6-2EBCDD1E2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761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Pictionary Dictionary for Display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0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187670"/>
            <a:ext cx="10610468" cy="5060730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will complete a Pictionary dictionary entry for a total of 4 of our vocabulary words</a:t>
            </a:r>
          </a:p>
          <a:p>
            <a:pPr lvl="1"/>
            <a:r>
              <a:rPr lang="en-US" sz="2400" dirty="0" smtClean="0"/>
              <a:t>This means that instead of writing a definition, you will write the word above the line, then draw a picture that fills the box that helps to illustrate what that word means</a:t>
            </a:r>
          </a:p>
          <a:p>
            <a:pPr lvl="1"/>
            <a:r>
              <a:rPr lang="en-US" sz="2400" dirty="0" smtClean="0"/>
              <a:t>You will select a group of 4 words (no exchanging words) to complete</a:t>
            </a:r>
          </a:p>
          <a:p>
            <a:pPr lvl="1"/>
            <a:r>
              <a:rPr lang="en-US" sz="2400" dirty="0" smtClean="0"/>
              <a:t>Each box should have the vocabulary word listed at the top (above the line) in large print AND a picture that fills the bottom box</a:t>
            </a:r>
          </a:p>
          <a:p>
            <a:pPr lvl="1"/>
            <a:r>
              <a:rPr lang="en-US" sz="2400" dirty="0" smtClean="0"/>
              <a:t>They should be NEAT and BOLD so that they could be displayed on the walls and seen from a distance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97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902" y="17848"/>
            <a:ext cx="3365940" cy="162176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Revolution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 Turner’s Rebellion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Cotton Belt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Trail of Tears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52902" y="1759392"/>
            <a:ext cx="3365940" cy="162176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Spoils System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Textiles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Tariff of Abominations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Crops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52902" y="3494688"/>
            <a:ext cx="3365940" cy="16217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Slave Codes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Criteria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Rhode Island System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 Party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52902" y="5225816"/>
            <a:ext cx="3365940" cy="1621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Interchangeable Parts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Yeomen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Bureau of Indian Affairs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82607" y="17848"/>
            <a:ext cx="3365940" cy="16217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Production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Cotton Gin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Telegraph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Lowell System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982607" y="1759392"/>
            <a:ext cx="3365940" cy="16217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Nullification Crisis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 Unions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Folktales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Planters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82607" y="3500935"/>
            <a:ext cx="3365940" cy="1621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Strikes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Morse Code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Spirituals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Territory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982607" y="5242478"/>
            <a:ext cx="3365940" cy="16217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Kitchen Cabinet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Removal Act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Plantation</a:t>
            </a:r>
          </a:p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Revolution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502" y="33633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1.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8502" y="2086304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2.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8502" y="3827848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3.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8502" y="558625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4.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68207" y="44401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5.</a:t>
            </a:r>
            <a:endParaRPr 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68207" y="2185555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6.</a:t>
            </a:r>
            <a:endParaRPr lang="en-US" sz="4400" dirty="0"/>
          </a:p>
        </p:txBody>
      </p:sp>
      <p:sp>
        <p:nvSpPr>
          <p:cNvPr id="17" name="TextBox 16"/>
          <p:cNvSpPr txBox="1"/>
          <p:nvPr/>
        </p:nvSpPr>
        <p:spPr>
          <a:xfrm>
            <a:off x="7068207" y="3836277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7.</a:t>
            </a:r>
            <a:endParaRPr lang="en-US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7068207" y="5586250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8.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967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196</Words>
  <Application>Microsoft Office PowerPoint</Application>
  <PresentationFormat>Widescreen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Pictionary Dictionary for Display</vt:lpstr>
      <vt:lpstr>Your task:</vt:lpstr>
      <vt:lpstr>PowerPoint Presentation</vt:lpstr>
    </vt:vector>
  </TitlesOfParts>
  <Company>Rochester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Pictionary Dictionary for Display</dc:title>
  <dc:creator>METCALFE, NOAH</dc:creator>
  <cp:lastModifiedBy>METCALFE, NOAH</cp:lastModifiedBy>
  <cp:revision>3</cp:revision>
  <dcterms:created xsi:type="dcterms:W3CDTF">2018-12-06T21:53:31Z</dcterms:created>
  <dcterms:modified xsi:type="dcterms:W3CDTF">2018-12-06T22:11:17Z</dcterms:modified>
</cp:coreProperties>
</file>