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050014"/>
    <a:srgbClr val="06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10400" cy="69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6DC5-5CEB-452B-8FE2-ED3DE9DB1FC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67DC-5557-4393-857F-FB2ABDA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XAxIK-He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qNUC1t1e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KE92ucqBf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-vVAFWNT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tyn3wmzG9G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wcVGs0HDB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TNnkbKoxgw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 Unit</a:t>
            </a:r>
            <a:br>
              <a:rPr lang="en-US" dirty="0" smtClean="0"/>
            </a:b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Pink Writing will be your definition for my class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White Writing is additional information that you need to know (and write)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 Writing is additional information, but NOT necessary for you to write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Region of Africa along the southern edge of the Sahara with a semiarid climate</a:t>
            </a:r>
          </a:p>
          <a:p>
            <a:r>
              <a:rPr lang="en-US" dirty="0" smtClean="0"/>
              <a:t>“Melting Pot” of culture between North Africa and Central Africa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1404"/>
            <a:ext cx="4038600" cy="24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754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77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Anatomy of a Sahel Drought -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Spreading of desert conditions into semiarid areas due to droughts and human over use</a:t>
            </a:r>
          </a:p>
          <a:p>
            <a:pPr lvl="1"/>
            <a:r>
              <a:rPr lang="en-US" dirty="0" smtClean="0"/>
              <a:t>Farming and livestock leave land exposed and vulnerable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38650"/>
            <a:ext cx="762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77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Is the Earth turning into a big desert?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Mid-to-late 1800s – most of Africa was controlled by European nations</a:t>
            </a:r>
          </a:p>
          <a:p>
            <a:r>
              <a:rPr lang="en-US" dirty="0" smtClean="0"/>
              <a:t>Almost all of Africa was claimed at one time or another by a European nation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Known as the Scramble for Africa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36" y="3950732"/>
            <a:ext cx="2230764" cy="25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8624"/>
            <a:ext cx="2202829" cy="2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European Colonization of Africa – Year-by-year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77" y="10236"/>
            <a:ext cx="8229600" cy="1143000"/>
          </a:xfrm>
        </p:spPr>
        <p:txBody>
          <a:bodyPr/>
          <a:lstStyle/>
          <a:p>
            <a:r>
              <a:rPr lang="en-US" dirty="0" smtClean="0"/>
              <a:t>Dual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77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One part of the economy of a country produces goods for export to wealthier countries, while the other part produces goods for their citizens to consume</a:t>
            </a:r>
          </a:p>
          <a:p>
            <a:r>
              <a:rPr lang="en-US" dirty="0" smtClean="0"/>
              <a:t>Leaders of businesses or nation get rich, but leave little for their people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706954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2651"/>
            <a:ext cx="383139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614" y="5334000"/>
            <a:ext cx="116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53" y="62764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Conflict Diamonds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Street Vendors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9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52" y="4495800"/>
            <a:ext cx="3657600" cy="14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724400"/>
            <a:ext cx="355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323"/>
          </a:xfrm>
        </p:spPr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The intentional destruction of a people</a:t>
            </a:r>
          </a:p>
          <a:p>
            <a:r>
              <a:rPr lang="en-US" dirty="0" smtClean="0"/>
              <a:t>One of the worst examples of this is Rwanda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 Hutu tried to wipe out the Tutsi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800,000 Tutsis were killed in only 100 days</a:t>
            </a:r>
          </a:p>
          <a:p>
            <a:pPr lvl="1"/>
            <a:r>
              <a:rPr lang="en-US" dirty="0" smtClean="0"/>
              <a:t>Another recent example is in Darfur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34" y="3047999"/>
            <a:ext cx="2042965" cy="18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900"/>
            <a:ext cx="2085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44581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6"/>
              </a:rPr>
              <a:t>Young Poet tells the story of Darfur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14375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7"/>
              </a:rPr>
              <a:t>Emmanuel Jal – Mark </a:t>
            </a:r>
            <a:r>
              <a:rPr lang="en-US" dirty="0" err="1" smtClean="0">
                <a:solidFill>
                  <a:srgbClr val="FFFF00"/>
                </a:solidFill>
                <a:hlinkClick r:id="rId7"/>
              </a:rPr>
              <a:t>Ronson</a:t>
            </a:r>
            <a:r>
              <a:rPr lang="en-US" dirty="0" smtClean="0">
                <a:solidFill>
                  <a:srgbClr val="FFFF00"/>
                </a:solidFill>
                <a:hlinkClick r:id="rId7"/>
              </a:rPr>
              <a:t> Rap – War Child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68639"/>
            <a:ext cx="1753340" cy="21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5" y="914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Many different types of plants and animals in one area</a:t>
            </a:r>
          </a:p>
          <a:p>
            <a:r>
              <a:rPr lang="en-US" dirty="0" smtClean="0"/>
              <a:t>The island of Madagascar is known for this</a:t>
            </a:r>
          </a:p>
          <a:p>
            <a:pPr lvl="1"/>
            <a:r>
              <a:rPr lang="en-US" dirty="0" smtClean="0"/>
              <a:t>80 percent of its species live no where else on Earth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Wide range of climates from desert to tropical rainforest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96" y="4572000"/>
            <a:ext cx="2614803" cy="22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438787"/>
            <a:ext cx="343205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88668"/>
            <a:ext cx="300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Biodiversity of Madagascar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“separateness” – black South Africans were not allowed to live in the same areas as whites</a:t>
            </a:r>
          </a:p>
          <a:p>
            <a:r>
              <a:rPr lang="en-US" dirty="0" smtClean="0"/>
              <a:t>People of mixed racial backgrounds were slightly higher up than black people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Nelson Mandela is credited for helping lead South Africa out of Apartheid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0425"/>
            <a:ext cx="2286000" cy="17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063957" cy="20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 smtClean="0"/>
              <a:t>Afrikaners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Dutch farmers that settled in South Africa and considered it home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Settled near the Cape of Good Hope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They developed a new language called Afrikaans (Dutch with African words mixed in)</a:t>
            </a:r>
          </a:p>
          <a:p>
            <a:r>
              <a:rPr lang="en-US" dirty="0" smtClean="0"/>
              <a:t>Responsible for creating Apartheid system in South Africa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20" y="4267200"/>
            <a:ext cx="19859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376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Africa Unit Vocabulary</vt:lpstr>
      <vt:lpstr>Sahel</vt:lpstr>
      <vt:lpstr>Desertification </vt:lpstr>
      <vt:lpstr>Colonial Era</vt:lpstr>
      <vt:lpstr>Dual Economies</vt:lpstr>
      <vt:lpstr>Genocide</vt:lpstr>
      <vt:lpstr>Biodiversity</vt:lpstr>
      <vt:lpstr>Apartheid</vt:lpstr>
      <vt:lpstr>Afrikaners </vt:lpstr>
    </vt:vector>
  </TitlesOfParts>
  <Company>Rochester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Unit Vocabulary</dc:title>
  <dc:creator>RPS User</dc:creator>
  <cp:lastModifiedBy>User</cp:lastModifiedBy>
  <cp:revision>31</cp:revision>
  <dcterms:created xsi:type="dcterms:W3CDTF">2017-03-20T17:29:26Z</dcterms:created>
  <dcterms:modified xsi:type="dcterms:W3CDTF">2018-04-11T15:59:32Z</dcterms:modified>
</cp:coreProperties>
</file>