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05000"/>
                    </a14:imgEffect>
                    <a14:imgEffect>
                      <a14:brightnessContrast bright="-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F96C98-D675-4BAC-8926-B55FAE66D63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7DE38C-7B18-4627-813B-413A583617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klm6yZxDmJc?start=0&amp;end=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8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Systems of Government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7526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government in which a small group of military leaders rule the country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2819400"/>
            <a:ext cx="666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government where the leaders are elected by the people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Direct Democracy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Representative Democracy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68250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2590799"/>
            <a:ext cx="3581400" cy="18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6927"/>
            <a:ext cx="3200400" cy="160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14800" y="3276600"/>
            <a:ext cx="1177636" cy="25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92436" y="5347624"/>
            <a:ext cx="1177636" cy="25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government in which all property is owned by the government and divided up equally among the people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56" y="3927980"/>
            <a:ext cx="4430644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24748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447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12886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Forms of Government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society where there is no government to rule over the people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3200400"/>
            <a:ext cx="3976996" cy="22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743199"/>
            <a:ext cx="4876801" cy="371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is this funny?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anarchy political carto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199"/>
            <a:ext cx="4800600" cy="55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MARTInkShape-Group5"/>
          <p:cNvGrpSpPr/>
          <p:nvPr/>
        </p:nvGrpSpPr>
        <p:grpSpPr>
          <a:xfrm>
            <a:off x="4336256" y="5094487"/>
            <a:ext cx="242889" cy="313333"/>
            <a:chOff x="4336256" y="5094487"/>
            <a:chExt cx="242889" cy="313333"/>
          </a:xfrm>
        </p:grpSpPr>
        <p:sp>
          <p:nvSpPr>
            <p:cNvPr id="3" name="SMARTInkShape-9"/>
            <p:cNvSpPr/>
            <p:nvPr>
              <p:custDataLst>
                <p:tags r:id="rId7"/>
              </p:custDataLst>
            </p:nvPr>
          </p:nvSpPr>
          <p:spPr>
            <a:xfrm>
              <a:off x="4379119" y="5094487"/>
              <a:ext cx="142876" cy="313333"/>
            </a:xfrm>
            <a:custGeom>
              <a:avLst/>
              <a:gdLst/>
              <a:ahLst/>
              <a:cxnLst/>
              <a:rect l="0" t="0" r="0" b="0"/>
              <a:pathLst>
                <a:path w="142876" h="313333">
                  <a:moveTo>
                    <a:pt x="0" y="6151"/>
                  </a:moveTo>
                  <a:lnTo>
                    <a:pt x="0" y="6151"/>
                  </a:lnTo>
                  <a:lnTo>
                    <a:pt x="3792" y="2357"/>
                  </a:lnTo>
                  <a:lnTo>
                    <a:pt x="7770" y="496"/>
                  </a:lnTo>
                  <a:lnTo>
                    <a:pt x="9943" y="0"/>
                  </a:lnTo>
                  <a:lnTo>
                    <a:pt x="11391" y="462"/>
                  </a:lnTo>
                  <a:lnTo>
                    <a:pt x="12356" y="1565"/>
                  </a:lnTo>
                  <a:lnTo>
                    <a:pt x="14222" y="4906"/>
                  </a:lnTo>
                  <a:lnTo>
                    <a:pt x="36481" y="34625"/>
                  </a:lnTo>
                  <a:lnTo>
                    <a:pt x="50232" y="67505"/>
                  </a:lnTo>
                  <a:lnTo>
                    <a:pt x="61219" y="95331"/>
                  </a:lnTo>
                  <a:lnTo>
                    <a:pt x="76685" y="128865"/>
                  </a:lnTo>
                  <a:lnTo>
                    <a:pt x="84461" y="147491"/>
                  </a:lnTo>
                  <a:lnTo>
                    <a:pt x="92026" y="167053"/>
                  </a:lnTo>
                  <a:lnTo>
                    <a:pt x="99451" y="187238"/>
                  </a:lnTo>
                  <a:lnTo>
                    <a:pt x="105987" y="206250"/>
                  </a:lnTo>
                  <a:lnTo>
                    <a:pt x="111933" y="224481"/>
                  </a:lnTo>
                  <a:lnTo>
                    <a:pt x="122772" y="257968"/>
                  </a:lnTo>
                  <a:lnTo>
                    <a:pt x="132883" y="286079"/>
                  </a:lnTo>
                  <a:lnTo>
                    <a:pt x="142875" y="313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"/>
            <p:cNvSpPr/>
            <p:nvPr>
              <p:custDataLst>
                <p:tags r:id="rId8"/>
              </p:custDataLst>
            </p:nvPr>
          </p:nvSpPr>
          <p:spPr>
            <a:xfrm>
              <a:off x="4336256" y="5322094"/>
              <a:ext cx="242889" cy="35720"/>
            </a:xfrm>
            <a:custGeom>
              <a:avLst/>
              <a:gdLst/>
              <a:ahLst/>
              <a:cxnLst/>
              <a:rect l="0" t="0" r="0" b="0"/>
              <a:pathLst>
                <a:path w="242889" h="35720">
                  <a:moveTo>
                    <a:pt x="242888" y="0"/>
                  </a:moveTo>
                  <a:lnTo>
                    <a:pt x="242888" y="0"/>
                  </a:lnTo>
                  <a:lnTo>
                    <a:pt x="239096" y="3791"/>
                  </a:lnTo>
                  <a:lnTo>
                    <a:pt x="233000" y="5654"/>
                  </a:lnTo>
                  <a:lnTo>
                    <a:pt x="220643" y="8818"/>
                  </a:lnTo>
                  <a:lnTo>
                    <a:pt x="210776" y="11856"/>
                  </a:lnTo>
                  <a:lnTo>
                    <a:pt x="182924" y="13807"/>
                  </a:lnTo>
                  <a:lnTo>
                    <a:pt x="154212" y="14146"/>
                  </a:lnTo>
                  <a:lnTo>
                    <a:pt x="120568" y="16361"/>
                  </a:lnTo>
                  <a:lnTo>
                    <a:pt x="85466" y="22045"/>
                  </a:lnTo>
                  <a:lnTo>
                    <a:pt x="49930" y="26640"/>
                  </a:lnTo>
                  <a:lnTo>
                    <a:pt x="20614" y="30118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6"/>
          <p:cNvGrpSpPr/>
          <p:nvPr/>
        </p:nvGrpSpPr>
        <p:grpSpPr>
          <a:xfrm>
            <a:off x="721519" y="3550444"/>
            <a:ext cx="264320" cy="242888"/>
            <a:chOff x="721519" y="3550444"/>
            <a:chExt cx="264320" cy="242888"/>
          </a:xfrm>
        </p:grpSpPr>
        <p:sp>
          <p:nvSpPr>
            <p:cNvPr id="6" name="SMARTInkShape-11"/>
            <p:cNvSpPr/>
            <p:nvPr>
              <p:custDataLst>
                <p:tags r:id="rId5"/>
              </p:custDataLst>
            </p:nvPr>
          </p:nvSpPr>
          <p:spPr>
            <a:xfrm>
              <a:off x="753122" y="3550444"/>
              <a:ext cx="154135" cy="242888"/>
            </a:xfrm>
            <a:custGeom>
              <a:avLst/>
              <a:gdLst/>
              <a:ahLst/>
              <a:cxnLst/>
              <a:rect l="0" t="0" r="0" b="0"/>
              <a:pathLst>
                <a:path w="154135" h="242888">
                  <a:moveTo>
                    <a:pt x="4116" y="0"/>
                  </a:moveTo>
                  <a:lnTo>
                    <a:pt x="4116" y="0"/>
                  </a:lnTo>
                  <a:lnTo>
                    <a:pt x="4116" y="3792"/>
                  </a:lnTo>
                  <a:lnTo>
                    <a:pt x="1999" y="7771"/>
                  </a:lnTo>
                  <a:lnTo>
                    <a:pt x="323" y="9943"/>
                  </a:lnTo>
                  <a:lnTo>
                    <a:pt x="0" y="12185"/>
                  </a:lnTo>
                  <a:lnTo>
                    <a:pt x="7701" y="40910"/>
                  </a:lnTo>
                  <a:lnTo>
                    <a:pt x="27041" y="72886"/>
                  </a:lnTo>
                  <a:lnTo>
                    <a:pt x="52081" y="108276"/>
                  </a:lnTo>
                  <a:lnTo>
                    <a:pt x="71651" y="136746"/>
                  </a:lnTo>
                  <a:lnTo>
                    <a:pt x="95508" y="170004"/>
                  </a:lnTo>
                  <a:lnTo>
                    <a:pt x="119535" y="199739"/>
                  </a:lnTo>
                  <a:lnTo>
                    <a:pt x="147641" y="235277"/>
                  </a:lnTo>
                  <a:lnTo>
                    <a:pt x="154134" y="242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"/>
            <p:cNvSpPr/>
            <p:nvPr>
              <p:custDataLst>
                <p:tags r:id="rId6"/>
              </p:custDataLst>
            </p:nvPr>
          </p:nvSpPr>
          <p:spPr>
            <a:xfrm>
              <a:off x="721519" y="3621881"/>
              <a:ext cx="264320" cy="71439"/>
            </a:xfrm>
            <a:custGeom>
              <a:avLst/>
              <a:gdLst/>
              <a:ahLst/>
              <a:cxnLst/>
              <a:rect l="0" t="0" r="0" b="0"/>
              <a:pathLst>
                <a:path w="264320" h="71439">
                  <a:moveTo>
                    <a:pt x="264319" y="0"/>
                  </a:moveTo>
                  <a:lnTo>
                    <a:pt x="264319" y="0"/>
                  </a:lnTo>
                  <a:lnTo>
                    <a:pt x="260526" y="0"/>
                  </a:lnTo>
                  <a:lnTo>
                    <a:pt x="259409" y="794"/>
                  </a:lnTo>
                  <a:lnTo>
                    <a:pt x="258664" y="2117"/>
                  </a:lnTo>
                  <a:lnTo>
                    <a:pt x="258168" y="3792"/>
                  </a:lnTo>
                  <a:lnTo>
                    <a:pt x="256249" y="4909"/>
                  </a:lnTo>
                  <a:lnTo>
                    <a:pt x="246758" y="7276"/>
                  </a:lnTo>
                  <a:lnTo>
                    <a:pt x="237772" y="11857"/>
                  </a:lnTo>
                  <a:lnTo>
                    <a:pt x="204892" y="21917"/>
                  </a:lnTo>
                  <a:lnTo>
                    <a:pt x="171150" y="33402"/>
                  </a:lnTo>
                  <a:lnTo>
                    <a:pt x="135691" y="45253"/>
                  </a:lnTo>
                  <a:lnTo>
                    <a:pt x="102124" y="51497"/>
                  </a:lnTo>
                  <a:lnTo>
                    <a:pt x="71568" y="61315"/>
                  </a:lnTo>
                  <a:lnTo>
                    <a:pt x="41782" y="67694"/>
                  </a:lnTo>
                  <a:lnTo>
                    <a:pt x="7697" y="70944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7"/>
          <p:cNvGrpSpPr/>
          <p:nvPr/>
        </p:nvGrpSpPr>
        <p:grpSpPr>
          <a:xfrm>
            <a:off x="2114550" y="3743325"/>
            <a:ext cx="121445" cy="157164"/>
            <a:chOff x="2114550" y="3743325"/>
            <a:chExt cx="121445" cy="157164"/>
          </a:xfrm>
        </p:grpSpPr>
        <p:sp>
          <p:nvSpPr>
            <p:cNvPr id="9" name="SMARTInkShape-13"/>
            <p:cNvSpPr/>
            <p:nvPr>
              <p:custDataLst>
                <p:tags r:id="rId3"/>
              </p:custDataLst>
            </p:nvPr>
          </p:nvSpPr>
          <p:spPr>
            <a:xfrm>
              <a:off x="2128838" y="3743325"/>
              <a:ext cx="71438" cy="128589"/>
            </a:xfrm>
            <a:custGeom>
              <a:avLst/>
              <a:gdLst/>
              <a:ahLst/>
              <a:cxnLst/>
              <a:rect l="0" t="0" r="0" b="0"/>
              <a:pathLst>
                <a:path w="71438" h="128589">
                  <a:moveTo>
                    <a:pt x="0" y="0"/>
                  </a:moveTo>
                  <a:lnTo>
                    <a:pt x="0" y="0"/>
                  </a:lnTo>
                  <a:lnTo>
                    <a:pt x="0" y="10642"/>
                  </a:lnTo>
                  <a:lnTo>
                    <a:pt x="2116" y="14784"/>
                  </a:lnTo>
                  <a:lnTo>
                    <a:pt x="11391" y="27053"/>
                  </a:lnTo>
                  <a:lnTo>
                    <a:pt x="17698" y="48052"/>
                  </a:lnTo>
                  <a:lnTo>
                    <a:pt x="38126" y="83649"/>
                  </a:lnTo>
                  <a:lnTo>
                    <a:pt x="55564" y="109424"/>
                  </a:lnTo>
                  <a:lnTo>
                    <a:pt x="66028" y="118323"/>
                  </a:lnTo>
                  <a:lnTo>
                    <a:pt x="71437" y="128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"/>
            <p:cNvSpPr/>
            <p:nvPr>
              <p:custDataLst>
                <p:tags r:id="rId4"/>
              </p:custDataLst>
            </p:nvPr>
          </p:nvSpPr>
          <p:spPr>
            <a:xfrm>
              <a:off x="2114550" y="3779044"/>
              <a:ext cx="121445" cy="121445"/>
            </a:xfrm>
            <a:custGeom>
              <a:avLst/>
              <a:gdLst/>
              <a:ahLst/>
              <a:cxnLst/>
              <a:rect l="0" t="0" r="0" b="0"/>
              <a:pathLst>
                <a:path w="121445" h="121445">
                  <a:moveTo>
                    <a:pt x="121444" y="0"/>
                  </a:moveTo>
                  <a:lnTo>
                    <a:pt x="121444" y="0"/>
                  </a:lnTo>
                  <a:lnTo>
                    <a:pt x="121444" y="6150"/>
                  </a:lnTo>
                  <a:lnTo>
                    <a:pt x="116534" y="12651"/>
                  </a:lnTo>
                  <a:lnTo>
                    <a:pt x="114168" y="19270"/>
                  </a:lnTo>
                  <a:lnTo>
                    <a:pt x="101982" y="35731"/>
                  </a:lnTo>
                  <a:lnTo>
                    <a:pt x="100094" y="40486"/>
                  </a:lnTo>
                  <a:lnTo>
                    <a:pt x="96609" y="45246"/>
                  </a:lnTo>
                  <a:lnTo>
                    <a:pt x="61992" y="73818"/>
                  </a:lnTo>
                  <a:lnTo>
                    <a:pt x="47900" y="85725"/>
                  </a:lnTo>
                  <a:lnTo>
                    <a:pt x="41133" y="90487"/>
                  </a:lnTo>
                  <a:lnTo>
                    <a:pt x="25987" y="109537"/>
                  </a:lnTo>
                  <a:lnTo>
                    <a:pt x="21339" y="112183"/>
                  </a:lnTo>
                  <a:lnTo>
                    <a:pt x="16628" y="114153"/>
                  </a:lnTo>
                  <a:lnTo>
                    <a:pt x="9513" y="118930"/>
                  </a:lnTo>
                  <a:lnTo>
                    <a:pt x="0" y="121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8"/>
          <p:cNvGrpSpPr/>
          <p:nvPr/>
        </p:nvGrpSpPr>
        <p:grpSpPr>
          <a:xfrm>
            <a:off x="2214563" y="3629025"/>
            <a:ext cx="178594" cy="178595"/>
            <a:chOff x="2214563" y="3629025"/>
            <a:chExt cx="178594" cy="178595"/>
          </a:xfrm>
        </p:grpSpPr>
        <p:sp>
          <p:nvSpPr>
            <p:cNvPr id="12" name="SMARTInkShape-15"/>
            <p:cNvSpPr/>
            <p:nvPr>
              <p:custDataLst>
                <p:tags r:id="rId1"/>
              </p:custDataLst>
            </p:nvPr>
          </p:nvSpPr>
          <p:spPr>
            <a:xfrm>
              <a:off x="2278856" y="3643313"/>
              <a:ext cx="114301" cy="164307"/>
            </a:xfrm>
            <a:custGeom>
              <a:avLst/>
              <a:gdLst/>
              <a:ahLst/>
              <a:cxnLst/>
              <a:rect l="0" t="0" r="0" b="0"/>
              <a:pathLst>
                <a:path w="114301" h="164307">
                  <a:moveTo>
                    <a:pt x="0" y="0"/>
                  </a:moveTo>
                  <a:lnTo>
                    <a:pt x="0" y="0"/>
                  </a:lnTo>
                  <a:lnTo>
                    <a:pt x="3793" y="0"/>
                  </a:lnTo>
                  <a:lnTo>
                    <a:pt x="7771" y="2116"/>
                  </a:lnTo>
                  <a:lnTo>
                    <a:pt x="9943" y="3792"/>
                  </a:lnTo>
                  <a:lnTo>
                    <a:pt x="12357" y="7770"/>
                  </a:lnTo>
                  <a:lnTo>
                    <a:pt x="13000" y="9943"/>
                  </a:lnTo>
                  <a:lnTo>
                    <a:pt x="45064" y="44899"/>
                  </a:lnTo>
                  <a:lnTo>
                    <a:pt x="64258" y="77337"/>
                  </a:lnTo>
                  <a:lnTo>
                    <a:pt x="83337" y="110702"/>
                  </a:lnTo>
                  <a:lnTo>
                    <a:pt x="101599" y="141370"/>
                  </a:lnTo>
                  <a:lnTo>
                    <a:pt x="114300" y="164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"/>
            <p:cNvSpPr/>
            <p:nvPr>
              <p:custDataLst>
                <p:tags r:id="rId2"/>
              </p:custDataLst>
            </p:nvPr>
          </p:nvSpPr>
          <p:spPr>
            <a:xfrm>
              <a:off x="2214563" y="3629025"/>
              <a:ext cx="171451" cy="150020"/>
            </a:xfrm>
            <a:custGeom>
              <a:avLst/>
              <a:gdLst/>
              <a:ahLst/>
              <a:cxnLst/>
              <a:rect l="0" t="0" r="0" b="0"/>
              <a:pathLst>
                <a:path w="171451" h="150020">
                  <a:moveTo>
                    <a:pt x="171450" y="0"/>
                  </a:moveTo>
                  <a:lnTo>
                    <a:pt x="171450" y="0"/>
                  </a:lnTo>
                  <a:lnTo>
                    <a:pt x="171450" y="3792"/>
                  </a:lnTo>
                  <a:lnTo>
                    <a:pt x="165100" y="7771"/>
                  </a:lnTo>
                  <a:lnTo>
                    <a:pt x="156721" y="12185"/>
                  </a:lnTo>
                  <a:lnTo>
                    <a:pt x="129381" y="42534"/>
                  </a:lnTo>
                  <a:lnTo>
                    <a:pt x="102811" y="74746"/>
                  </a:lnTo>
                  <a:lnTo>
                    <a:pt x="70865" y="99821"/>
                  </a:lnTo>
                  <a:lnTo>
                    <a:pt x="36295" y="122917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90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government with a member of the royal family acting as ruler of the country.</a:t>
            </a:r>
          </a:p>
          <a:p>
            <a:pPr lvl="1"/>
            <a:r>
              <a:rPr lang="en-US" dirty="0" smtClean="0"/>
              <a:t>Known as King or Queen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95" y="0"/>
            <a:ext cx="149873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352800"/>
            <a:ext cx="5573949" cy="257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66" y="3161434"/>
            <a:ext cx="3746534" cy="3408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powers of the ruler are held in check by laws or constitution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65035" cy="22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124200"/>
            <a:ext cx="4769037" cy="22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</a:t>
            </a:r>
            <a:r>
              <a:rPr lang="en-US" dirty="0"/>
              <a:t>g</a:t>
            </a:r>
            <a:r>
              <a:rPr lang="en-US" dirty="0" smtClean="0"/>
              <a:t>overnment that is ruled by one ruler</a:t>
            </a:r>
          </a:p>
          <a:p>
            <a:pPr lvl="1"/>
            <a:r>
              <a:rPr lang="en-US" dirty="0" smtClean="0"/>
              <a:t>Typically very authoritative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151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3" y="2791330"/>
            <a:ext cx="5402927" cy="3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Oligarchy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government where a small group of people hold the power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415889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32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artist trying to say in this political cartoon?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" y="1828800"/>
            <a:ext cx="904748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</TotalTime>
  <Words>153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Trek</vt:lpstr>
      <vt:lpstr>Systems of Government</vt:lpstr>
      <vt:lpstr>PowerPoint Presentation</vt:lpstr>
      <vt:lpstr>Anarchy</vt:lpstr>
      <vt:lpstr>Why is this funny?</vt:lpstr>
      <vt:lpstr>Monarchy</vt:lpstr>
      <vt:lpstr>Constitutional Monarchy</vt:lpstr>
      <vt:lpstr>Dictatorship</vt:lpstr>
      <vt:lpstr>Oligarchy </vt:lpstr>
      <vt:lpstr>What is the artist trying to say in this political cartoon?</vt:lpstr>
      <vt:lpstr>Junta</vt:lpstr>
      <vt:lpstr>Democracy</vt:lpstr>
      <vt:lpstr>Communism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of Government</dc:title>
  <dc:creator>NoahTina</dc:creator>
  <cp:lastModifiedBy>User</cp:lastModifiedBy>
  <cp:revision>25</cp:revision>
  <dcterms:created xsi:type="dcterms:W3CDTF">2016-12-19T00:36:29Z</dcterms:created>
  <dcterms:modified xsi:type="dcterms:W3CDTF">2017-10-26T16:08:33Z</dcterms:modified>
</cp:coreProperties>
</file>