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60" r:id="rId3"/>
    <p:sldId id="256" r:id="rId4"/>
    <p:sldId id="261" r:id="rId5"/>
    <p:sldId id="257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E2FF"/>
    <a:srgbClr val="FF8529"/>
    <a:srgbClr val="EF771D"/>
    <a:srgbClr val="DA5D00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961E3-386C-45A5-B7FB-4BBAD812B4F6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FF922-E5F4-4BC9-83DC-45D47891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E5EB8-909E-4485-9705-C74EBC5C41A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03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E5EB8-909E-4485-9705-C74EBC5C41A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0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09E2FF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852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299F1D2-866C-4BAD-9C68-EC4C2DC83B2C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40232C2-3B8C-4818-970C-BE99C3C07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8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5266425-5C08-4A50-854D-90698EF50A8C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54EF0E7-628E-4446-8B88-4D9C3CE67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7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8A65ABC6-932B-4765-93DB-BF39142F280F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AB48DB1-7E4B-47F0-8FA6-0A0B7FC72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299F1D2-866C-4BAD-9C68-EC4C2DC83B2C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40232C2-3B8C-4818-970C-BE99C3C07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82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90012E6-DCBA-4346-BB74-5A9BB7F2FE0C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7738744-E99C-40B7-80EC-A3CA09A3D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5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84BADC5-C44C-4CEA-97BE-19EDE6386326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E362695-11DE-49DD-929E-26BECA97B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6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3D33E9D-5673-42F1-9801-E21C7DFBB4A5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8A5EDBA-63A0-4F83-AF46-C14069EA0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6DB382E8-957B-460D-B6A2-07E09EEC20DD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C933C62-6C2A-4A37-B271-7D8F045F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CDCA056-2C0D-459F-AC39-DE7412AEE98A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85C8AC8-EF9E-4254-A79C-D4971521C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5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01D4BA4-7B23-4F5A-A183-B3D58A0ABFF0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5CF3665-CB31-4C8F-BBE9-7385DA78C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1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D7B5268-FFAB-4EC4-8226-F936C032A75D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3B86E4B-BBD0-4B98-B90C-535A1A7AE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3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90012E6-DCBA-4346-BB74-5A9BB7F2FE0C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7738744-E99C-40B7-80EC-A3CA09A3D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51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1AD3E85-1921-4B90-96F9-C7C6F7CF9B0F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8D3B45C-B420-4EA8-9AFE-A507A5726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31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25266425-5C08-4A50-854D-90698EF50A8C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54EF0E7-628E-4446-8B88-4D9C3CE67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7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8A65ABC6-932B-4765-93DB-BF39142F280F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AB48DB1-7E4B-47F0-8FA6-0A0B7FC72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84BADC5-C44C-4CEA-97BE-19EDE6386326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0E362695-11DE-49DD-929E-26BECA97B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6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3D33E9D-5673-42F1-9801-E21C7DFBB4A5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B8A5EDBA-63A0-4F83-AF46-C14069EA0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6DB382E8-957B-460D-B6A2-07E09EEC20DD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C933C62-6C2A-4A37-B271-7D8F045F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ECDCA056-2C0D-459F-AC39-DE7412AEE98A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D85C8AC8-EF9E-4254-A79C-D4971521C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01D4BA4-7B23-4F5A-A183-B3D58A0ABFF0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C5CF3665-CB31-4C8F-BBE9-7385DA78C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1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D7B5268-FFAB-4EC4-8226-F936C032A75D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3B86E4B-BBD0-4B98-B90C-535A1A7AE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31AD3E85-1921-4B90-96F9-C7C6F7CF9B0F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F8D3B45C-B420-4EA8-9AFE-A507A5726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3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8529">
              <a:alpha val="4470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09E2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B387AB72-4FEF-4543-80B7-0B15EA0D0311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62E4779E-CCF9-4F22-B975-0B4DB7C2E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5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tx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tx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tx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tx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tx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b="1" kern="1200" cap="none" spc="0">
          <a:ln w="12700">
            <a:solidFill>
              <a:sysClr val="windowText" lastClr="000000"/>
            </a:solidFill>
            <a:prstDash val="solid"/>
          </a:ln>
          <a:solidFill>
            <a:schemeClr val="tx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B387AB72-4FEF-4543-80B7-0B15EA0D0311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62E4779E-CCF9-4F22-B975-0B4DB7C2E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5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cnn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oI3QI5SRBF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5tBmfoB13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V-5-1ffAe9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YqkgKkW8o6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c4ZogMKWOx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MnUNEkMsjf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cnn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2d5VdQzAC_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-Oo0r6ea9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52578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normal seat.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your notebook today.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talk quietly while you wait for further instructions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plan:</a:t>
            </a:r>
          </a:p>
          <a:p>
            <a:pPr marL="1046163" lvl="1" indent="-7429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Oceania Vocabulary</a:t>
            </a:r>
          </a:p>
          <a:p>
            <a:pPr marL="1328738" lvl="2" indent="-742950">
              <a:buFont typeface="+mj-lt"/>
              <a:buAutoNum type="alphaUcPeriod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Break: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CNN 10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46163" lvl="1" indent="-742950">
              <a:buFont typeface="+mj-lt"/>
              <a:buAutoNum type="arabicPeriod"/>
              <a:defRPr/>
            </a:pPr>
            <a:r>
              <a:rPr lang="en-US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Oceania Vocabulary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096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Plan</a:t>
            </a:r>
            <a:endParaRPr lang="en-US" sz="31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0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Artesian Basin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096000" cy="4876800"/>
          </a:xfrm>
        </p:spPr>
        <p:txBody>
          <a:bodyPr/>
          <a:lstStyle/>
          <a:p>
            <a:r>
              <a:rPr lang="en-US" sz="2800" dirty="0" smtClean="0">
                <a:solidFill>
                  <a:srgbClr val="FF6699"/>
                </a:solidFill>
              </a:rPr>
              <a:t>Large area of natural underground fresh water</a:t>
            </a:r>
          </a:p>
          <a:p>
            <a:r>
              <a:rPr lang="en-US" sz="2800" dirty="0" smtClean="0"/>
              <a:t>Artesian wells are areas where the basin flows naturally to the surface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This water is what keeps many people alive even in the desert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449263" lvl="1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477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Great Artesian Basin Video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458"/>
            <a:ext cx="23907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87" y="2971800"/>
            <a:ext cx="2833760" cy="139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376" y="4800600"/>
            <a:ext cx="3992332" cy="204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7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Marsupials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138057"/>
          </a:xfrm>
        </p:spPr>
        <p:txBody>
          <a:bodyPr/>
          <a:lstStyle/>
          <a:p>
            <a:r>
              <a:rPr lang="en-US" dirty="0" smtClean="0">
                <a:solidFill>
                  <a:srgbClr val="FF6699"/>
                </a:solidFill>
              </a:rPr>
              <a:t>Mammals that have pouches to carry their young</a:t>
            </a:r>
          </a:p>
          <a:p>
            <a:r>
              <a:rPr lang="en-US" dirty="0" smtClean="0"/>
              <a:t>Examples: Kangaroo, koala, wallaby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Most of Australia’s mammals are marsupials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36059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Kangaroo Dundee clip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27" y="457200"/>
            <a:ext cx="3969974" cy="286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95" y="3939632"/>
            <a:ext cx="3026205" cy="242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6480048" cy="23012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Oceania Vocabulary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09600" y="5257800"/>
            <a:ext cx="8077200" cy="10668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rgbClr val="FF0066"/>
                </a:solidFill>
              </a:rPr>
              <a:t>Pink – Definition that we will use for this class</a:t>
            </a:r>
          </a:p>
          <a:p>
            <a:pPr algn="l"/>
            <a:r>
              <a:rPr lang="en-US" dirty="0" smtClean="0"/>
              <a:t>White – Additional information that you should write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Yellow – extra information, not necessary to write, but good to know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467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Maori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01" y="1066800"/>
            <a:ext cx="5638800" cy="5105400"/>
          </a:xfrm>
        </p:spPr>
        <p:txBody>
          <a:bodyPr/>
          <a:lstStyle/>
          <a:p>
            <a:r>
              <a:rPr lang="en-US" sz="2800" dirty="0" smtClean="0">
                <a:solidFill>
                  <a:srgbClr val="FF6699"/>
                </a:solidFill>
              </a:rPr>
              <a:t>First people to live in New Zealand beginning around 1,000 years ago</a:t>
            </a:r>
            <a:endParaRPr lang="en-US" sz="2400" dirty="0" smtClean="0">
              <a:solidFill>
                <a:srgbClr val="FF6699"/>
              </a:solidFill>
            </a:endParaRPr>
          </a:p>
          <a:p>
            <a:r>
              <a:rPr lang="en-US" sz="2800" dirty="0" smtClean="0"/>
              <a:t>Traditionally known for being fierce hunters, but now live in cities and adapted to ‘Western’ society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This transition has been difficult and many are behind in education and socio-economic status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477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10 Facts about Maori Video - Warning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38" y="2057400"/>
            <a:ext cx="208266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7"/>
          <a:stretch/>
        </p:blipFill>
        <p:spPr bwMode="auto">
          <a:xfrm>
            <a:off x="6299853" y="0"/>
            <a:ext cx="2844147" cy="22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43" y="4648200"/>
            <a:ext cx="317369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7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26"/>
            <a:ext cx="7467600" cy="9144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Aborigines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172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people to live in Australia beginning around 40,000 years ago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Nomadic hunters that used spears, nets and boomerangs to hunt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were forced off their land when Europeans came in the late 1700s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died from diseases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477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Aborigines Video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88" y="0"/>
            <a:ext cx="3215012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59" y="2362200"/>
            <a:ext cx="250174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81600"/>
            <a:ext cx="3352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7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Bushrangers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43" y="1295400"/>
            <a:ext cx="6736557" cy="4525963"/>
          </a:xfrm>
        </p:spPr>
        <p:txBody>
          <a:bodyPr/>
          <a:lstStyle/>
          <a:p>
            <a:r>
              <a:rPr 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outlaw living in the bush away from people</a:t>
            </a:r>
          </a:p>
          <a:p>
            <a:pPr lvl="1"/>
            <a:r>
              <a:rPr lang="en-US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 escaped convicts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their lifestyle by living off the land and stealing from others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pop culture, they have been given a ‘Robin Hood-like’ reputation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Introduction to Bushrangers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470587"/>
            <a:ext cx="1876006" cy="28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3047999" cy="146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44" y="4343399"/>
            <a:ext cx="2407802" cy="250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32" y="20053"/>
            <a:ext cx="5334000" cy="818147"/>
          </a:xfrm>
        </p:spPr>
        <p:txBody>
          <a:bodyPr/>
          <a:lstStyle/>
          <a:p>
            <a:r>
              <a:rPr lang="en-US" dirty="0" smtClean="0"/>
              <a:t>Penal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39" y="885313"/>
            <a:ext cx="5486400" cy="5363087"/>
          </a:xfrm>
        </p:spPr>
        <p:txBody>
          <a:bodyPr/>
          <a:lstStyle/>
          <a:p>
            <a:r>
              <a:rPr lang="en-US" sz="2800" dirty="0" smtClean="0">
                <a:solidFill>
                  <a:srgbClr val="FF6699"/>
                </a:solidFill>
              </a:rPr>
              <a:t>Britain established Australia as a prison colony for criminals in 1788</a:t>
            </a:r>
          </a:p>
          <a:p>
            <a:r>
              <a:rPr lang="en-US" sz="2800" dirty="0" smtClean="0"/>
              <a:t>People who committed major crimes in Britain were sent to work in Australia as slaves of free settlers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Only 6% were ‘locked up’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They were given jobs based on their work skills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Women were often forced to be wives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400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First Fleet Video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-14207"/>
            <a:ext cx="3248025" cy="229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317158"/>
            <a:ext cx="3248024" cy="199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06" y="5105400"/>
            <a:ext cx="351129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9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5257800"/>
          </a:xfrm>
        </p:spPr>
        <p:txBody>
          <a:bodyPr>
            <a:normAutofit/>
          </a:bodyPr>
          <a:lstStyle/>
          <a:p>
            <a:pPr marL="1046163" lvl="1" indent="-742950">
              <a:buFont typeface="+mj-lt"/>
              <a:buAutoNum type="alphaUcPeriod"/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Break: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CNN 10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096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Break</a:t>
            </a:r>
            <a:endParaRPr lang="en-US" sz="31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4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Barrier Reef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7269"/>
            <a:ext cx="5715000" cy="5041131"/>
          </a:xfrm>
        </p:spPr>
        <p:txBody>
          <a:bodyPr/>
          <a:lstStyle/>
          <a:p>
            <a:r>
              <a:rPr lang="en-US" dirty="0" smtClean="0">
                <a:solidFill>
                  <a:srgbClr val="FF6699"/>
                </a:solidFill>
              </a:rPr>
              <a:t>World’s largest living structure</a:t>
            </a:r>
          </a:p>
          <a:p>
            <a:r>
              <a:rPr lang="en-US" dirty="0" smtClean="0"/>
              <a:t>Home to countless species of fish, turtles, sharks, starfish, mollusks, and 600 different hard and soft coral structures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Large enough to be seen from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43306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Great Barrier Reef video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86325"/>
            <a:ext cx="3505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80" y="2362200"/>
            <a:ext cx="2981135" cy="233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40" y="9041"/>
            <a:ext cx="3305861" cy="220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5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9780"/>
            <a:ext cx="6019800" cy="4998620"/>
          </a:xfrm>
        </p:spPr>
        <p:txBody>
          <a:bodyPr/>
          <a:lstStyle/>
          <a:p>
            <a:r>
              <a:rPr lang="en-US" dirty="0" smtClean="0">
                <a:solidFill>
                  <a:srgbClr val="FF6699"/>
                </a:solidFill>
              </a:rPr>
              <a:t>The dry, nearly uninhabited interior of Australia</a:t>
            </a:r>
          </a:p>
          <a:p>
            <a:r>
              <a:rPr lang="en-US" dirty="0" smtClean="0"/>
              <a:t>No true definition, but essentially covers the VAST majority of the country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It is similar to saying “I’m from the country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n-US" dirty="0" smtClean="0"/>
          </a:p>
          <a:p>
            <a:r>
              <a:rPr lang="en-US" dirty="0">
                <a:solidFill>
                  <a:srgbClr val="FFFF00"/>
                </a:solidFill>
              </a:rPr>
              <a:t>Areas considered even more remote than ‘the bush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35285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Outback Video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2" y="2514600"/>
            <a:ext cx="298026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2" y="4490154"/>
            <a:ext cx="2980268" cy="198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3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</TotalTime>
  <Words>425</Words>
  <Application>Microsoft Office PowerPoint</Application>
  <PresentationFormat>On-screen Show (4:3)</PresentationFormat>
  <Paragraphs>61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Verdana</vt:lpstr>
      <vt:lpstr>Wingdings 2</vt:lpstr>
      <vt:lpstr>5_Technic</vt:lpstr>
      <vt:lpstr>4_Technic</vt:lpstr>
      <vt:lpstr>Today’s Plan</vt:lpstr>
      <vt:lpstr>Oceania Vocabulary</vt:lpstr>
      <vt:lpstr>Maori</vt:lpstr>
      <vt:lpstr>Aborigines </vt:lpstr>
      <vt:lpstr>Bushrangers</vt:lpstr>
      <vt:lpstr>Penal Colony</vt:lpstr>
      <vt:lpstr>Brain Break</vt:lpstr>
      <vt:lpstr>Great Barrier Reef</vt:lpstr>
      <vt:lpstr>Outback</vt:lpstr>
      <vt:lpstr>Great Artesian Basin</vt:lpstr>
      <vt:lpstr>Marsupials </vt:lpstr>
    </vt:vector>
  </TitlesOfParts>
  <Company>Rochester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East Asia Vocabulary</dc:title>
  <dc:creator>RPS User</dc:creator>
  <cp:lastModifiedBy>User</cp:lastModifiedBy>
  <cp:revision>43</cp:revision>
  <dcterms:created xsi:type="dcterms:W3CDTF">2017-05-02T13:41:23Z</dcterms:created>
  <dcterms:modified xsi:type="dcterms:W3CDTF">2018-05-30T14:02:22Z</dcterms:modified>
</cp:coreProperties>
</file>